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27"/>
  </p:normalViewPr>
  <p:slideViewPr>
    <p:cSldViewPr snapToGrid="0">
      <p:cViewPr varScale="1">
        <p:scale>
          <a:sx n="99" d="100"/>
          <a:sy n="99" d="100"/>
        </p:scale>
        <p:origin x="50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2.png>
</file>

<file path=ppt/media/image3.jpg>
</file>

<file path=ppt/media/image4.png>
</file>

<file path=ppt/media/image5.pn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946166-66DE-5247-9DBF-F6208CD276A4}" type="datetimeFigureOut">
              <a:t>2022/12/10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1F62A-1E0F-014A-BE6B-2696F475EF74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5971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22650B-4159-F0A4-4834-C710465A2E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3200"/>
            <a:ext cx="8676000" cy="2387600"/>
          </a:xfrm>
        </p:spPr>
        <p:txBody>
          <a:bodyPr anchor="b">
            <a:normAutofit/>
          </a:bodyPr>
          <a:lstStyle>
            <a:lvl1pPr algn="r">
              <a:defRPr sz="54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86FE0B-1D21-70B2-72F8-93C420BB8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23600"/>
            <a:ext cx="8676000" cy="936000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364179-6BE8-FB16-663A-DCDC42053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3F61A-037A-4448-90E1-7E023494B131}" type="datetime1">
              <a:t>2022/12/10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47DBFA-53DF-71CC-9E23-8877021DA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C1F9D0-DF33-CB91-B848-D668E7D96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4094E-59FB-124A-8F04-8A25D233F3B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4275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BACDC2-DC9D-859C-C75A-E22795880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CD408D-F78A-00F5-72FC-6DA3D43B7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5C6DEB-5C6F-EE05-B176-7F5D80524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DF3B1-A3FB-A345-99E5-63E9E42DE470}" type="datetime1">
              <a:t>2022/12/10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66656C-F8BF-BB31-6BFE-EB74A1823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EDF9A0-1712-E0A0-53EC-BC06F48C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4094E-59FB-124A-8F04-8A25D233F3BE}" type="slidenum">
              <a:t>‹#›</a:t>
            </a:fld>
            <a:endParaRPr kumimoji="1" lang="zh-CN" altLang="en-US"/>
          </a:p>
        </p:txBody>
      </p:sp>
      <p:cxnSp>
        <p:nvCxnSpPr>
          <p:cNvPr id="7" name="直线连接符 6">
            <a:extLst>
              <a:ext uri="{FF2B5EF4-FFF2-40B4-BE49-F238E27FC236}">
                <a16:creationId xmlns:a16="http://schemas.microsoft.com/office/drawing/2014/main" id="{7078CC91-D6EB-9D17-CF14-9FAA4954894A}"/>
              </a:ext>
            </a:extLst>
          </p:cNvPr>
          <p:cNvCxnSpPr/>
          <p:nvPr userDrawn="1"/>
        </p:nvCxnSpPr>
        <p:spPr>
          <a:xfrm>
            <a:off x="838800" y="1260000"/>
            <a:ext cx="9360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6455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15B55F-67F3-3CE4-3785-99DAD1A8A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9367200" cy="2852737"/>
          </a:xfrm>
        </p:spPr>
        <p:txBody>
          <a:bodyPr anchor="b">
            <a:normAutofit/>
          </a:bodyPr>
          <a:lstStyle>
            <a:lvl1pPr algn="r">
              <a:defRPr sz="48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DA8C27-6838-6022-2387-2CAF17685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9367200" cy="1500187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20052B-D8FA-AF29-3EE6-CFBD9C74E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D511D-9592-8040-9ADC-B1F0E17C36BC}" type="datetime1">
              <a:t>2022/12/10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05EBDF-6996-0E9C-0DBF-99C837D09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C31A47-2588-2863-CDF4-06B2AE8F4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4094E-59FB-124A-8F04-8A25D233F3B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978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5B628D-42A7-4DE1-2A6E-C906912A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1A10AA-9464-9266-2EF3-712508F15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70B7B7-4CF0-1C46-8F47-E109814EDD2A}" type="datetime1">
              <a:t>2022/12/10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79199A-FDCE-356E-DCB0-0E9A21EA5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4671DB9-4089-615E-6FB7-3FAE1EF9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4094E-59FB-124A-8F04-8A25D233F3BE}" type="slidenum">
              <a:t>‹#›</a:t>
            </a:fld>
            <a:endParaRPr kumimoji="1" lang="zh-CN" altLang="en-US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45C54D67-4B7F-7B98-A902-798449E39429}"/>
              </a:ext>
            </a:extLst>
          </p:cNvPr>
          <p:cNvCxnSpPr/>
          <p:nvPr userDrawn="1"/>
        </p:nvCxnSpPr>
        <p:spPr>
          <a:xfrm>
            <a:off x="838800" y="1260000"/>
            <a:ext cx="9360000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0804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5898438-5CF8-D05D-C9A7-F74AE37CA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1632A-432E-D94E-994E-8438C88D2CCA}" type="datetime1">
              <a:t>2022/12/10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A2B5BB-772E-1002-04C1-AD606ABD2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E51ED7-B546-A0D6-5319-96F849B4C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54094E-59FB-124A-8F04-8A25D233F3B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5959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202F0C8-0B3A-AC26-32AB-25682F399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360000" cy="86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D4196E-B5E1-0373-951B-60FA10331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0400"/>
            <a:ext cx="9360000" cy="477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B79CB2-B7DB-8257-C434-AD2BC41751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D37118-27AA-CF44-9903-670A82504986}" type="datetime1">
              <a:t>2022/12/10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E0FF6A-A881-AD4C-1ABC-659E6DF467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B5FEE5-CF94-300E-9509-EE66F1752A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4094E-59FB-124A-8F04-8A25D233F3BE}" type="slidenum">
              <a:t>‹#›</a:t>
            </a:fld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9289EE2-8C37-5D9B-D4E7-08A1EF4D853B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198200" y="259276"/>
            <a:ext cx="1800000" cy="107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114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DD0D14-F96A-2536-028A-05EC340CC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Big Bang !</a:t>
            </a:r>
            <a:br>
              <a:rPr kumimoji="1" lang="en-US" altLang="zh-CN" dirty="0"/>
            </a:br>
            <a:r>
              <a:rPr kumimoji="1" lang="en-US" altLang="zh-CN" dirty="0"/>
              <a:t>What is Metaverse ?</a:t>
            </a:r>
            <a:endParaRPr kumimoji="1"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1E2077-1291-CFCA-EF28-2F5ACAB22B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Zhang Pinxuan</a:t>
            </a:r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3FEEAA-A3B1-3961-D260-E29FB27AA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 dirty="0"/>
              <a:t>18th International Conference on Artificial Intelligence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0823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457B6E-46B4-F512-A64F-BAC17539D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</a:t>
            </a:r>
            <a:r>
              <a:rPr kumimoji="1" lang="en-US" altLang="zh-CN" dirty="0"/>
              <a:t>Metaverse?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870F1-AC4D-D821-9F15-B4C21384A4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Metaverse: A symbol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8C69CC-AE1D-2A0E-F2ED-2EAB48D3D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8C7B97-2A1B-94D5-BA3E-4462889F3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452" y="2209485"/>
            <a:ext cx="2663994" cy="39614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ACB777-953F-E530-A5CB-DB2323D389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454" y="2460646"/>
            <a:ext cx="5541891" cy="346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523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457B6E-46B4-F512-A64F-BAC17539D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</a:t>
            </a:r>
            <a:r>
              <a:rPr kumimoji="1" lang="en-US" altLang="zh-CN" dirty="0"/>
              <a:t>Metaverse?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E870F1-AC4D-D821-9F15-B4C21384A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0399"/>
            <a:ext cx="9360000" cy="775917"/>
          </a:xfrm>
        </p:spPr>
        <p:txBody>
          <a:bodyPr/>
          <a:lstStyle/>
          <a:p>
            <a:r>
              <a:rPr lang="en-US" altLang="zh-CN" dirty="0"/>
              <a:t>Metaverse: Multi-disciplinary cross-fertilization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28C69CC-AE1D-2A0E-F2ED-2EAB48D3D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BEA737C-858F-C6F9-6555-C9689D09FF4B}"/>
              </a:ext>
            </a:extLst>
          </p:cNvPr>
          <p:cNvSpPr txBox="1"/>
          <p:nvPr/>
        </p:nvSpPr>
        <p:spPr>
          <a:xfrm>
            <a:off x="4128117" y="25478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CB3580E-C444-4FFC-931A-D144AEE9C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633" y="2732557"/>
            <a:ext cx="9090734" cy="287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B955-ADCB-4705-9FE1-3F1516B22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</a:t>
            </a:r>
            <a:r>
              <a:rPr kumimoji="1" lang="en-US" altLang="zh-CN" dirty="0"/>
              <a:t>Metaverse?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33B3C7-6CF4-4AFA-88C1-38819CB95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Cores</a:t>
            </a:r>
          </a:p>
          <a:p>
            <a:pPr lvl="1"/>
            <a:r>
              <a:rPr lang="en-US" altLang="zh-CN" dirty="0"/>
              <a:t>Interaction</a:t>
            </a:r>
          </a:p>
          <a:p>
            <a:pPr lvl="2"/>
            <a:r>
              <a:rPr lang="en-US" altLang="zh-CN" dirty="0"/>
              <a:t>Vision and hearing</a:t>
            </a:r>
          </a:p>
          <a:p>
            <a:pPr lvl="2"/>
            <a:r>
              <a:rPr lang="en-US" altLang="zh-CN" dirty="0"/>
              <a:t>Smell, taste and touch</a:t>
            </a:r>
          </a:p>
          <a:p>
            <a:pPr lvl="2"/>
            <a:r>
              <a:rPr lang="en-US" altLang="zh-CN" dirty="0"/>
              <a:t>Consciousness</a:t>
            </a:r>
          </a:p>
          <a:p>
            <a:pPr lvl="2"/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5DDA10-F4EB-4438-9709-1A3E0AC2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pic>
        <p:nvPicPr>
          <p:cNvPr id="9" name="GlassforEnterprise_Language_1520x856_2398_H264">
            <a:hlinkClick r:id="" action="ppaction://media"/>
            <a:extLst>
              <a:ext uri="{FF2B5EF4-FFF2-40B4-BE49-F238E27FC236}">
                <a16:creationId xmlns:a16="http://schemas.microsoft.com/office/drawing/2014/main" id="{4213BDB4-BC12-4FBC-A2C1-9892F82D6E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5962" y="1810225"/>
            <a:ext cx="6951024" cy="39147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11861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9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C2B955-ADCB-4705-9FE1-3F1516B22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 is </a:t>
            </a:r>
            <a:r>
              <a:rPr kumimoji="1" lang="en-US" altLang="zh-CN" dirty="0"/>
              <a:t>Metaverse?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33B3C7-6CF4-4AFA-88C1-38819CB95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/>
              <a:t>Cores</a:t>
            </a:r>
          </a:p>
          <a:p>
            <a:pPr lvl="1"/>
            <a:r>
              <a:rPr lang="en-US" altLang="zh-CN" dirty="0"/>
              <a:t>Connection</a:t>
            </a:r>
          </a:p>
          <a:p>
            <a:pPr lvl="2"/>
            <a:r>
              <a:rPr lang="en-US" altLang="zh-CN" dirty="0"/>
              <a:t>Inter-individuals</a:t>
            </a:r>
          </a:p>
          <a:p>
            <a:pPr lvl="2"/>
            <a:r>
              <a:rPr lang="en-US" altLang="zh-CN" dirty="0"/>
              <a:t>Human to society</a:t>
            </a:r>
          </a:p>
          <a:p>
            <a:endParaRPr lang="en-US" altLang="zh-CN" dirty="0"/>
          </a:p>
          <a:p>
            <a:r>
              <a:rPr lang="en-US" altLang="zh-CN" dirty="0"/>
              <a:t> Ultimate goal</a:t>
            </a:r>
          </a:p>
          <a:p>
            <a:pPr lvl="1"/>
            <a:r>
              <a:rPr lang="en-US" altLang="zh-CN" dirty="0"/>
              <a:t>A virtual universe</a:t>
            </a:r>
          </a:p>
          <a:p>
            <a:endParaRPr lang="en-US" altLang="zh-CN" dirty="0"/>
          </a:p>
          <a:p>
            <a:endParaRPr lang="en-US" altLang="zh-CN" dirty="0"/>
          </a:p>
          <a:p>
            <a:pPr marL="914400" lvl="2" indent="0">
              <a:buNone/>
            </a:pP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F5DDA10-F4EB-4438-9709-1A3E0AC26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85E44FFE-7E2E-4F37-BCAB-3B4220EC2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8179" y="1918461"/>
            <a:ext cx="5615126" cy="374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70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43EE8B68-A86E-4028-8B71-668F1850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Big Bang !</a:t>
            </a:r>
            <a:br>
              <a:rPr kumimoji="1" lang="en-US" altLang="zh-CN" dirty="0"/>
            </a:br>
            <a:r>
              <a:rPr kumimoji="1" lang="en-US" altLang="zh-CN" dirty="0"/>
              <a:t>What is Metaverse ?</a:t>
            </a:r>
            <a:endParaRPr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B72ACB3-56EA-4269-87B0-56610B95D1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Thank you!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879008-BF30-47D7-9E62-35C11F1C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CN"/>
              <a:t>18th International Conference on Artificial Intelligence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439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ig bang" id="{64E7856D-4B48-4C9D-B2E9-99D2CA00AC2B}" vid="{F1DC27CC-619C-4918-8776-E8D8B9D6ADC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Big bang</Template>
  <TotalTime>2</TotalTime>
  <Words>106</Words>
  <Application>Microsoft Office PowerPoint</Application>
  <PresentationFormat>宽屏</PresentationFormat>
  <Paragraphs>34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</vt:lpstr>
      <vt:lpstr>Arial</vt:lpstr>
      <vt:lpstr>Office 主题​​</vt:lpstr>
      <vt:lpstr>Big Bang ! What is Metaverse ?</vt:lpstr>
      <vt:lpstr>What is Metaverse?</vt:lpstr>
      <vt:lpstr>What is Metaverse?</vt:lpstr>
      <vt:lpstr>What is Metaverse?</vt:lpstr>
      <vt:lpstr>What is Metaverse?</vt:lpstr>
      <vt:lpstr>Big Bang ! What is Metaverse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Bang ! What is Metaverse ?</dc:title>
  <dc:creator>Betrayer Dear</dc:creator>
  <cp:lastModifiedBy>Betrayer Dear</cp:lastModifiedBy>
  <cp:revision>3</cp:revision>
  <dcterms:created xsi:type="dcterms:W3CDTF">2022-12-08T07:46:15Z</dcterms:created>
  <dcterms:modified xsi:type="dcterms:W3CDTF">2022-12-10T13:33:49Z</dcterms:modified>
</cp:coreProperties>
</file>